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following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question: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Retention Project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1987" l="0" r="0" t="199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2235" r="2244" t="0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relevant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variables: 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evaluation’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, ‘number_project’,  ‘tenure’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In the random forest model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above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logistic regression or a tree-based machine learning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0575" y="7770725"/>
            <a:ext cx="7058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projects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that employees can work on.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If the expectations around workload and time off aren't explicit, make them clear.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